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3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46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25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3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1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7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50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84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85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86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50DE5-FC13-4BCB-83E5-A9545657537F}" type="datetimeFigureOut">
              <a:rPr lang="cs-CZ" smtClean="0"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5823-D7E7-422D-A025-04EBCD8148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50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vÄtve hromad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-459383"/>
            <a:ext cx="10801200" cy="810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cs-CZ" b="1" dirty="0" smtClean="0"/>
              <a:t>BRIGÁDA – SBĚR ROŠTÍ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352928" cy="41764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Kdy: </a:t>
            </a:r>
            <a:r>
              <a:rPr lang="cs-CZ" b="1" dirty="0" smtClean="0">
                <a:solidFill>
                  <a:schemeClr val="tx1"/>
                </a:solidFill>
              </a:rPr>
              <a:t>21. 4. 2018 </a:t>
            </a:r>
            <a:r>
              <a:rPr lang="cs-CZ" dirty="0" smtClean="0">
                <a:solidFill>
                  <a:schemeClr val="tx1"/>
                </a:solidFill>
              </a:rPr>
              <a:t>(sobota) od 8.30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Kde: </a:t>
            </a:r>
            <a:r>
              <a:rPr lang="cs-CZ" b="1" dirty="0" smtClean="0">
                <a:solidFill>
                  <a:schemeClr val="tx1"/>
                </a:solidFill>
              </a:rPr>
              <a:t>u pomníku padlých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 sebou: </a:t>
            </a:r>
            <a:r>
              <a:rPr lang="cs-CZ" b="1" dirty="0" smtClean="0">
                <a:solidFill>
                  <a:schemeClr val="tx1"/>
                </a:solidFill>
              </a:rPr>
              <a:t>pracovní rukavice </a:t>
            </a:r>
            <a:r>
              <a:rPr lang="cs-CZ" dirty="0" smtClean="0">
                <a:solidFill>
                  <a:schemeClr val="tx1"/>
                </a:solidFill>
              </a:rPr>
              <a:t>a chuť do práce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Pokud má někdo zájem o odvoz roští z vlastní zahrady, pak je možné pouze po dohodě se starostou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394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BRIGÁDA – SBĚR ROŠTÍ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BRIGÁDA – SBĚR ROŠTÍ</dc:title>
  <dc:creator>Asus</dc:creator>
  <cp:lastModifiedBy>Asus</cp:lastModifiedBy>
  <cp:revision>2</cp:revision>
  <cp:lastPrinted>2018-04-11T19:04:14Z</cp:lastPrinted>
  <dcterms:created xsi:type="dcterms:W3CDTF">2018-04-11T18:54:46Z</dcterms:created>
  <dcterms:modified xsi:type="dcterms:W3CDTF">2018-04-11T19:08:22Z</dcterms:modified>
</cp:coreProperties>
</file>